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65" r:id="rId4"/>
    <p:sldId id="281" r:id="rId5"/>
    <p:sldId id="288" r:id="rId6"/>
    <p:sldId id="286" r:id="rId7"/>
    <p:sldId id="289" r:id="rId8"/>
    <p:sldId id="299" r:id="rId9"/>
    <p:sldId id="293" r:id="rId10"/>
    <p:sldId id="294" r:id="rId11"/>
    <p:sldId id="295" r:id="rId12"/>
    <p:sldId id="290" r:id="rId13"/>
    <p:sldId id="291" r:id="rId14"/>
    <p:sldId id="292" r:id="rId15"/>
    <p:sldId id="296" r:id="rId16"/>
    <p:sldId id="298" r:id="rId17"/>
    <p:sldId id="268" r:id="rId18"/>
    <p:sldId id="269" r:id="rId19"/>
    <p:sldId id="300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69" autoAdjust="0"/>
    <p:restoredTop sz="94660"/>
  </p:normalViewPr>
  <p:slideViewPr>
    <p:cSldViewPr snapToGrid="0">
      <p:cViewPr>
        <p:scale>
          <a:sx n="81" d="100"/>
          <a:sy n="81" d="100"/>
        </p:scale>
        <p:origin x="-15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0-23T07:31:44.5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24581 16123 0,'25'0'359,"0"0"-312,25-25-31,-26 25 62,1-25-31,0 25-32,0-24 32,24 24 297,-24 0-328,0 0-1,0 0 1,0 0 15,-25 24-15,25-24-1,-25 25-15,24 0 32,1-25-17,0 25 1,0-25 0,0 25-1,-1-25 1,1 49-1,25-49 282,-1 0-281,-24 0 15,0 0-15,0 0-16,0 0 15,-1 0 1,1-25 0,0 25-16,0 0 47,0 0-16,24 0-16,26-24-15,-51 24 0,26 0 16,0-50 0,-1 50-1,-24 0 1,0 0 125,0 0-141,-1 0 15,1 0 1,25 0-16,-25 0 15,0 0 1,24 0 0,-24 0-1,0 0 1,0 0 0,-1 0-16,1 0 31,25 0 0,-1 0-31,-24 0 16,0 0-1,0 0 1,0 0 0,-1 0-1,1 25 1,0-25-16,25 0 15,-1 0-15,1 25 16,-1-25 31,1 0 0,-25 0-16,0 0-31,-1 0 31,1 0-31,0 0 16,25 24 0,24 1-1,-49-25 1,0 0-1,24 0-15,-24 0 16,0 0-16,25 25 16,-26-25 15,26 0-15,-25 0-1,0 0-15,-1 0 31,26 0-15,-25 0 0,0 0-1,-1 0-15,1 0 0,0 0 32,25 0-1,-26 0-16,1 0 1,25 0 0,-25 0-1,-1 0-15,1 0 16,50 0-16,-51 0 31,1 0-31,0 0 16,25-25-16,-1 25 78,-24 0-62,25 0-1,-1 0 1,-24 0-16,25-25 15,49 25-15,-49-24 16,-1 24-16,1 0 0,-1 0 0,-24 0 16,50-25-16,-51 25 15,1 0 1,0 0 0,0 0 30,0 0-30,24 0 0,1 0-1,-1 0-15,1 0 16,24 0-16,-24 0 31,49 0-31,-24 0 16,-26 0-16,1 0 0,-25 0 0,24 0 15,-24 0-15,0 0 16,0 0 15,0 0 1,24 0-17,1 0 1,-25 0-16,49 0 0,-24 0 15,-1 0-15,1 0 16,-1 0 0,1-25-1,0 25 48,-1 0-32,-24 0-31,49 0 0,-24 0 16,0 0-16,24 0 15,-49 0-15,49 0 16,-24 0-16,49 0 16,-49 0-1,-25 0 16,-1 0 1,1 0-32,0 0 15,25 0 1,-26 0 0,51 0-1,-26 0 1,-24 0-16,0 0 0,25 0 15,-1 0-15,-24 0 16,0 0-16,0 0 16,-1 0-1,1 0-15,25 0 63,-25 0-48,-1 0 1,26 0 0,-25 0-16,0 0 15,49 0-15,-49 25 16,25-25-16,-26 0 16,51 0-16,-50 0 15,-1 0 1,1 25 78,-25-1-94,25-24 46,0 0-46,-25 25 16,49 25 0,1-25-1,-50-1 1,0 1 31,25 0-47,0 0 15,-25 0-15,24-25 16,-24 25-16,25-1 16,0 1 15,-25 0 94,25 0-47,-25 0-47,0-1-31,0 1 16,0 0-16,0 25 16,0-26-16,0 26 15,0-25 16,0 49 79,-25-74-95,25 25 1,-25 25 62,0-50-47,25 24 1,-49 1-17,49 0 48,-25-25-32,0 25-15,0-25-1,-24 0 48,-1 0-32,25 0-31,1 0 16,-26 0-1,-24 25-15,49-25 16,-25 0-16,1 0 16,-1 0-16,25 0 31,0 0-31,-24 0 15,-1 0 1,25 0 0,0 24-1,1-24 1,-1 0 0,0 0-1,-25 0-15,1 0 16,24 0-1,-49 0-15,24 0 16,25 0 0,0 0-16,-24 0 15,-1 0 32,25 0 16,-49 0-63,49 0 15,-24 0 1,24 0-16,-25 0 16,25 0-16,-24 0 15,24 0 1,0 0-1,0 0 1,0 0-16,-24 0 31,24 0-15,0 0 0,-24 0-1,24 0 1,0 0-16,-25 0 15,26 0-15,-26 0 16,0 0-16,26 0 16,-26 0-16,25 0 15,-24 0-15,24 0 16,0 0-16,0 0 16,0 0-16,-24 0 31,-1 0-16,25 0 1,1 0 0,-26 0-16,0 0 15,26 0-15,-26-24 16,25 24 0,0 0-16,1 0 15,-1 0-15,-25 0 16,0 0 31,26 0-47,-1 0 0,0 0 0,-25-25 15,1 25 1,-1 0 0,25 0-16,-24 0 15,-1 0-15,1 0 16,24 0-16,-25 0 15,1 0-15,24 0 16,-25 0 0,25 0-16,-49 0 0,24 0 15,1 0 1,24 0-16,-25 0 16,-24 0-16,24-25 31,1 25-31,-1 0 15,0 0-15,1 0 16,-26-50-16,26 50 16,-1 0-1,1 0-15,-51 0 16,26 0-16,0 0 16,24 0-16,0 0 15,1 0-15,24 0 0,0 0 16,0 0-1,1 0-15,-1 0 16,-25 0 0,25 0-1,0 0 1,1 0-16,-1 0 16,-25 0-16,25 0 15,-24 0-15,-1 0 16,25 0-16,-24 0 15,24 0-15,-25 0 16,26 0 0,-1 0-16,-25 0 15,1 0 1,-1 0 0,0 0-1,26 0 1,-26 0-1,25 0-15,0 0 16,1 0 0,-1 0-16,0 0 15,0-49-15,-24 49 16,24 0 15,0 0-31,0 0 16,0 0-16,1 0 31,-1 0-15,0 0-1,0 0 1,0 0-16,-24 0 16,24 0-16,-25 0 0,-24 0 15,49 0 1,-49 0-16,24 0 15,0 0 1,-24 0-16,49 0 16,-24 0-16,-1 0 31,25 0-15,0 0-16,-24 0 15,24 0 1,0 0-16,0 0 15,1 0 17,-1 0-17,0 0-15,0 0 16,-24 0-16,24 0 16,0 0-16,-25 0 15,1 0-15,-1 0 16,0 0-16,26 0 15,-26 0-15,0 0 0,26 0 16,-1 0 0,0 0 109,0 0-94,0 0-31,1 0 16,-26-25-16,-24-25 15,24 50 16,50-49-31,-50 49 16,50-25-16,-24 0 16,-1 25-16,25-25 15,-50-24 1,25 49 0,1-25-1,24 0 16,0 0 1,0-24-1,0 24-15,0 0-1,0 0 1,0 1 15,0-1-15,24 0-1,-24 0-15,25 0 32,0 25-17,0 0-15,-25-49 0,25 24 16,-25 0-1,49 25 1,-24-25-16,0 25 16,-25-25-1,25 1-15,-1 24 16,1 0 46,25-50-62,-25 50 32,24 0-32,-24 0 15,0 0 1,24-25-16,-24 25 16,25 0 15,-1 0-16,-24 0 17,0 0-32,0 0 15,0 0 1,-1 0 0,26 0-16,0 0 31,-1 0-16,1 0 1,0 0-16,-1 0 16,-24 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1-23T20:57:20.45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32023 17959 0,'-25'0'391,"0"0"-329,0 0-30,1 0-1,-1 0-15,0 0 46,0 0-46,-24 0 46,-1 0 32,0 0 31,1 0-125,-1 0 16,-24 0-16,-25 0 15,24 0-15,26 0 16,-1 0-16,0 0 15,25 0 1,-24 0 78,-26 0-94,26 0 15,-1 0-15,1 0 16,-1 0 0,-49 0 93,24 0-93,-24 0-16,25 0 15,24 0-15,25 0 16,1 0-16,-1 0 266,-50 0-251,26 0-15,-1 0 16,0 0-16,26 0 15,-1 0 1,-25 0 203,1 0-204,-51 0-15,26 0 16,-25 0-16,24 0 16,26 0-16,-1 0 15,25 0 1,1 0 62,-1 0-78,-25 0 16,1 0-16,-26 0 15,1 0-15,24 0 16,1 0-16,24 0 16,0 0-16,0 0 15,0 0 48,0 0-48,-49 0-15,24 0 16,1 0-16,-50 0 16,49 0-1,0 0-15,1 0 16,-1 0-16,-24 0 15,24 0 1,25 0 0,1 0-16,-1 0 15,0 0 17,-25 0-1,1 0-31,24 0 15,-25 0-15,26 0 16,-1 0-16,-25 0 16,25 0 15,0 0 0,1 0-31,-1 0 16,0 0-1,0 0 17,0 0-17,-49 0 1,24 0-16,1 0 16,-26 0-16,1 0 15,24 0 1,1 0-16,24 0 15,-49 0 1,49 0 15,0 0-31,-25 0 16,26 0 0,-26 0-16,0 0 15,26 0-15,-26 0 16,0 0-16,1 0 15,24 0-15,0 0 16,0 0-16,0 0 16,1 0-16,-1 0 15,0 0-15,-49 0 16,24 0 0,0 0-1,26 0 1,-1 0-1,0 0-15,-25 0 16,1 0 0,-1 0-16,25 0 15,-49 0-15,24 0 16,1 0-16,24 0 16,0 0-16,0 0 15,1 0 1,-1 0-16,0 0 15,-25 0 1,26 0 0,-26 0-1,-25 0 1,51 0 0,-1 0-1,0 0 1,0 0-16,0 0 47,1 0-47,-1 0 15,-74 0 1,49 0 0,25 0-1,0 0-15,-24 0 16,-1 0-1,25 0 1,1 0-16,-1 0 16,0 0-1,0 0 1,0 0 0,-24 0-1,24 0-15,-49 0 16,24 0-16,0 0 15,26 0-15,-1 0 16,0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1-23T20:57:43.7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2133 3919 0,'25'0'47,"0"0"-32,0 0 95,24 0 61,1 0-155,-25 0 109,24 0-125,-24 0 16,25 0-1,-26 0-15,1 0 16,0 0 0,0 0 109,24 0-125,-24 0 15,25 0 1,0 0-16,-1 0 15,1 0-15,-1 0 16,-24 0-16,0 0 16,25 0 77,-26 0-77,26 0-16,-25 0 16,0 0-16,-1 0 15,26 0-15,-25 0 32,0 0 93,24 0-125,1 0 15,24 0-15,1 0 16,-1 50-16,25-50 15,-24 0 1,-50 0-16,-1 0 16,1 0-16,0 25 93,0-25-61,24 0-17,51 0 1,-26 0 0,-24 0-16,-1 0 15,1 0-15,-1 0 16,-24 0-16,0 0 15,0 0 48,0 0-63,-1 0 16,26 0-16,24 0 15,26 0 1,-51 0-1,26 0 1,-26 0-16,1 0 16,-25 0-1,0 0-15,-1 0 16,1 0 109,0 0-125,25 0 16,-1 0-16,1 0 15,24 0-15,1 0 16,-26 0-16,1 0 15,-1 0-15,1 0 16,-25 0-16,49 0 16,-49 0 15,0 0 31,0 0-46,24 0-16,1 0 16,24 0-16,-24 0 15,24 0-15,-24 0 16,-25 0-16,0 0 16,-1 0-16,26 0 140,0 0-124,-1 0-1,-24 0 1,0 0-16,0 0 16</inkml:trace>
  <inkml:trace contextRef="#ctx0" brushRef="#br0" timeOffset="14806.69">2158 7491 0,'0'-25'234,"25"25"-202,24 0-17,-24 0 32,0 0 0,25 0-31,-26 0-1,1 0 1,25 0 93,-25 0-77,49 0 61,-24 0-77,-26 0 0,26 0-16,-25 0 15,25 0-15,-26 0 16,26 0-16,-25 0 15,0 0 1,24 0 140,1 0-140,24 0-16,-24 0 16,24 0-16,-49 0 15,0 0-15,0 0 16,24 0-1,-24 0 126,49 0-125,26 0-16,-26 0 15,-24 0-15,74 0 16,-75 0-16,-24 0 16,0 0-16,25 0 15,-1 0 141,1 0-156,-1 0 16,1 0-16,0 0 16,-1 0-1,1 0 157,-1 0-156,-24 0-16,50 0 15,-26 0-15,1 0 16,-1 0 0,-24 0-1,0 0 1,25 0 156,-1 0-172,75 0 15,-74 0-15,49 0 16,-49 0-16,-1 0 16,-24 0-16,0 0 31,0-49 63,0 49-79,24 0-15,26 0 16,-26 0-16,1 0 16,-1 0-16,1 0 15,0 0 16,-1 0 79,1 0-110,-1 0 15,26 0 1,24 0-16,-49 0 0,-25 0 16,-1 0-16,1 0 31,0 0 94,25 0-109,-26 0-1,26 0-15,-25 0 16,0 0-1,-1 0 95,26 0-95,0 0-15,-1 0 16,26 24-16,-51-24 16,26 25-16,24-25 15,-49 0-15,25 0 16,-25 0-16,-25 25 16,24-25-16,1 0 31,0 0 0,0 0-31,0 0 16,-1 0-1,26 0-15,0 0 16,-25 0-16,24 0 16,-24 0-16,25 0 15,-26 0-15,1 0 16,0 0 15,0 0 16,24 0-31,1 0-16,0 0 15,-1 0-15,26 0 16,-51 0-16,1 0 15,25 0-15,-1 0 141,1 0-141,0 0 16,-26 0-16,51 0 15,-26 0-15,1 0 16,-25 0 0,0 0-16,-1 0 15,26 0 63,-25 0-78,0 0 16,0 0-16,49 0 16,-24 0-16,-26 0 15,1 0-15,0 0 16,25-25 46,-26 25-62,26 0 16,24 0 0,-49 0-1,25 0-15,-25 0 16,24 0-16,1 0 15,-1 0-15,-24 0 16,0 0-16,0 0 16,0 0-1,-1 0 63,26 0-78,-25 0 16,49 0-16,50 0 16,-49 0-16,24 0 15,-74 0-15,24 0 16,1 0-16,0 0 16,-26 0-1,1 0 32,25 0-47,-25 0 16,24 0-1,50 0 1,-74 0-16,0 0 16,25 0-16,-1 0 15,26 0-15,-51 0 16,26 0-1,-25 0 1,0 0-16,0 0 16,-1 0 15,26 0-15,-25 0 15,0 0-31,-1 0 15,1 0 1,25 0 0,-25 0-16,-1 0 15,26 0-15,-25 0 16</inkml:trace>
  <inkml:trace contextRef="#ctx0" brushRef="#br0" timeOffset="19270.5171">2307 11063 0,'25'0'0,"24"0"125,-24 0-109,49 0-1,-24 0 1,-25 0-1,0 0 1,-1 0 0,1 0-1,0 0-15,25 0 16,-1 0 0,-24 0-1,0 0-15,0 0 16,0 0-16,-1 0 15,1 0-15,0 0 16,0 0 0,0 0-1,24 0 1,-24 0-16,25-50 16,-26 50-1,26 0 1,-25 0-16,0 0 15,-1 0-15,26 0 16,0 0 0,24 0-1,-24 0-15,-26 0 16,26 0-16,-25 0 16,0 0-16,-1 0 62,1 0-46,0 0-16,0 0 15,0 0-15,24 0 16,1 0 0,-25 0-1,0 0 1,-1 0-16,26 0 15,-25 0 1,0 0-16,24 0 31,-24 0-15,0 0-16,24 0 16,1 0-1,49 0 1,-49 0-1,-1 0 1,-24 0 0,0 0-1,25 0-15,-26 0 16,26 0-16,-25 0 16,0 25-16,-1-25 15,26 25-15,0-25 31,-26 0-31,26 25 16,25-1-16,-26-24 16,1 50-16,-1-50 15,1 0-15,0 0 16,-26 0-16,1 0 16,0 0 46,99 50-46,-74-50-1,-1 0-15,1 0 16,-1 0-16,1 0 16,0 0-16,-1 0 15,-24 25-15,49-25 16,1 0-1,-50 24-15,24-24 16,1 0-16,0 0 16,-1 0-1,1 0-15,-1 0 16,1 0 0,-25 0-1,0 0-15,-1 0 16,26 0-16,0 0 15,24 0-15,-24 0 16,-1 0 0,-24 0-16,0 0 15,0 0-15,-1 0 16,1 0 0,25 0-16,-25 0 15,24 0-15,1 0 16,-25 0-16,24 0 15,26 0-15,-50 0 16,49 0-16,25 0 16,-49 0-16,24 0 15,-49 0 1,49 0-16,-24 0 16,24 0-16,-24 0 15,0 0-15,-26 0 16,51 0-16,-26 0 15,1 0 1,24-24 0,-49 24 62,25 0-78,0 0 15,24 0-15,-49 0 16,49 0-16,-49 0 16,0 0-16,0 0 15,-1 0 1,1 0-16,0 0 16,0 0 46,24 0-46,1 0-1,0 0-15,-26 0 16,51 0-16,-26 0 16,1 0-1,-25 0-15,49 0 16,-49 0-1,0 0 1,0 0 0,24 0-1,26 0 1,-26 0 0,51 0-1,-26 0-15,0 0 16,-24 0-16,-25 0 15,24 0-15,-24 0 16,0 0-16,25 0 47,-1 0-31,1 0-16,-1 0 15,26 0-15,24 0 16,-49 0-16,-1 0 15,1 0-15,0 0 16,24 0-16,-24 0 16,-1 0-16,26 0 15,24 0-15,-50 0 16,1 0-16,0 0 16,-26 0-1,1 0 48,0 0-63,0 0 15,0-25-15,-1 25 16,1 0 0,0 0 15</inkml:trace>
  <inkml:trace contextRef="#ctx0" brushRef="#br0" timeOffset="30870.767">9103 4539 0,'25'0'188,"0"0"-188,25 0 31,-1 0-16,1 0 17,-25 0-17,-1 0 32,1 0-31,25 0-1,-25 0 1,-1 0-16,1 0 31,0 0 16,25 0-31,-26 0-16,1 0 15,25 0 1,-25 0 125,-1 0-126,26 0 1,-25 0 0,0 0 30,-1 0 48,1 0-78,0 0-16,25 0 15,-1 0 17,-24 0 93,0 0-125,0 0 15,0 0 1,-1 0 0,26 0 93,0 0-109,-26 25 16,1-25-16,0 0 15,0 0 1,24 0-1,1 0 142,-25 0-142,24 0-15,-24 0 16,-25 25-16,25-25 16,0 0-1,24 0 126,-24 0-126,50 0-15,-26 0 16,1 0-16,-1 0 16,1 0-1,-25 0 1,0 0 0,24 0 77,1 0-93,-1 0 16,1 0-16,25 0 16,-26 0-16,1 0 15,-25 0-15,49 0 16,-49 0-16,0 0 15,-1 0 48,1 0-63,0 0 16,25 0-16,-26 0 15,26 0-15,49 0 16,-49 0-16,-1 0 15,1 0-15,24 0 16,-49 0-16,0 0 16,0 0-16,0 0 140,-1 0-93,51 0-31,-25 0-16,-1 0 15,1 0-15,-25 0 16,-1 0 15,1 0 16,0 0-31,25 0-16,-26 0 15,26 0 1,0 0-16,-26 0 16,1 0-1,0 0 32,0 0-31,0 0-16,-1 0 15,1 0-15,0 0 16,49 0 0,-49 0-1,0 0-15,0 0 16,0 0 109,24 0-125,-24 0 16,25 25-16,-1-25 15,1 0-15,24 24 16,-24-24-1,0 0-15,-1 25 16,1-25 78,-1 0-79,1 0 1,0 0-16,-1 0 16,26 0-16,-51 0 15,26 0 1,-25 0-16,0 0 16,-1 0 30,1 0-30,0 25-16,25-25 16,-26 0-16,1 0 15,0 0-15,25 0 16,-1 0-16,1 0 16,-25 0-1</inkml:trace>
  <inkml:trace contextRef="#ctx0" brushRef="#br0" timeOffset="35206.6513">9277 8111 0,'25'0'15,"0"0"95,-1 0-110,1 0 15,0 0-15,0 0 94,0 0-94,24 0 16,-24 0-1,0 0 1,0 0 0,-1 0-16,26 0 15,-25 0 1,24 0-1,1 0 48,-25 0-47,49 0-16,-24 0 15,-1 0-15,1 0 16,-25 0-16,0 0 94,49 0-79,-49 0-15,25 0 16,-1 0-16,-24 0 15,0 0-15,0 0 16,-1 0 62,26 0-62,0 0-16,24 0 15,-24 0 1,-1 0-16,-24 0 16,0 0-16,0 0 15,-1 0-15,1 0 0,50 0 125,-26 0-109,-24 0-16,25 0 16,24 0-16,-49 0 15,49 0-15,-24 0 16,0 0-1,-26 0 1,1 0 0,0 0 15,49 0 47,-24 0-78,49 0 16,-24 0-16,-51 0 15,1 0-15,25 0 16,-25 0 0,-1 0 46,26 0-62,0 0 16,-1 0-16,50 0 15,-74 0 1,0 0-16,25 0 109,-26 0-93,26 0 0,25 0-16,-26 0 15,1 0-15,-1 0 16,1 0-16,-25 0 15,0 0 1,24 0 78,26 0-94,-51 0 15,1 0-15,0 0 16,25 0-16,-1 0 16,1 0-1,-25 0 1,24 0-16,-24 0 16,0 0-16,0 0 15,-1 0 1,1 0-1,25 0 64,-25 0-79,24 0 15,1 0-15,24 0 16,-24 0-1,0 0-15,-1 0 16,26 0-16,-51 0 16,26 0 62,0 0-78,-1 0 15,1 0-15,24 0 16,-49 0-16,25 0 16,24 0-16,-24 0 15,-1 0 1,1 0 62,-1 0-62,-24 0-16,50 0 15,-26 0-15,1 0 16,0 0 0</inkml:trace>
  <inkml:trace contextRef="#ctx0" brushRef="#br0" timeOffset="40830.6763">21183 3919 0,'25'0'47,"0"0"46,0 0-77,-1 0 93,51 0-109,-26 0 16,-24 0 0,0 0-16,0 0 15,0 0 157,-1 0-172,26 0 16,24-25-16,-24 25 15,-25-24-15,0 24 16,24 0 625,-24 0-641,0 0 15,49 0 329,1 0-328,-1 0-16,-24 24 15,-25-24-15,-1 0 16,1 0 0,0 0-1,0 0 329,24 0-344,1 0 16,0 0-16,-1 0 15,-24 0-15,0 0 16,49 0 312,-24 0-328,49 0 16,-24 0-16,-1 0 15,0 0-15,-24 0 16,-25 0-16,0 0 234,-1 0-218,1 0-1</inkml:trace>
  <inkml:trace contextRef="#ctx0" brushRef="#br0" timeOffset="44662.8431">21158 7516 0,'0'25'141,"50"-25"-126,0 0-15,-1 0 16,-24 0 0,25-25 15,-26 25 16,1 0-16,0 0-15,25 0-1,-26 0 1,1 0-16,25 0 94,-25 0-79,-1 0-15,1 0 16,50 0 0,-50 0-1,-1 0 1,1 0-16,0 0 15,0 0-15,24 0 16,-24 0 31,50 0-31,-51 0-1,51 0 1,-50 0-1,-1 0-15,1 0 16,0 0 15,0 0 47,24 0-62,51-25 0,-76 25-1,1 0-15,25 0 16,-25 0 0,-1 0-16,26 0 140,0 0-124,-1 0-16,26 0 15,-50 0-15,-1 0 16,1 0 0,0 0 187,0 0-203,0 0 15,-1 0 142,26 0-126,0 0-31</inkml:trace>
  <inkml:trace contextRef="#ctx0" brushRef="#br0" timeOffset="47662.8626">2108 4614 0,'50'0'0,"0"0"47,-1 0-16,1 0 47,-1 0-62,1 0-1,49 0 1,-49 0 0,24 0-1,-49 0 1,0 0-1,0 0-15,0 0 16,-1 0 0,1 0-16,0 0 15,0 0 1,24 0 0,-24 0 15,25 0 31,24 0-46,-24 0 0,-1 0-16,-24 0 15,0 0-15,0 0 16,0 0-1,-1 0 48,1 0-63,0 0 16,25 0-1,-1 0-15,1 0 16,-25 0 31,-1 0-32,1 0 1,0 0 0,0 0-1,24 0 1,-24 0-1,0 0 1,25 0 0,-25 0-1,-1 0 1</inkml:trace>
  <inkml:trace contextRef="#ctx0" brushRef="#br0" timeOffset="50790.8794">2084 8161 0,'0'0'0,"24"0"31,1 0-31,0 0 16,0 0 15,0 0-16,-1 0-15,1 0 47,0 0-47,0 0 16,0 0 0,24 0-1,-24 0 1,0 0-1,0 0 1,-1 0-16,1 0 16,25 0 31,-1 0-32,1 0 1,-25 0-1,25 0 1,-26 0 0,26 0 15,0 0 16,24 0-32,-24 0 1,-26 0-16,1 0 16,50 0-16,-26 0 15,26 0-15,-1 0 16,-24 0-16,-26 0 16,1 0-16,0 0 15,25 0 32,-26 0-31,26 0-1,-25 0 1,49 0-16,-49 0 16,25 0-16,-25 0 15,-1 0-15,1 0 16,0 0 109,25 0-94,-26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0-23T07:31:54.788"/>
    </inkml:context>
    <inkml:brush xml:id="br0">
      <inkml:brushProperty name="width" value="0.14111" units="cm"/>
      <inkml:brushProperty name="height" value="0.28222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24383 16546 0,'23'0'234,"-1"0"-218,23 0-16,-23 0 16,24 0-16,21 0 31,0 0-31,1 0 15,-24 0-15,1 0 16,1 0-16,-24 0 16,0 0-16,1 0 15,-1 0-15,1 0 16,0 0 0,21 66-1,1-66 1,0 0-1,0 0-15,0 0 16,0 0-16,0 0 16,-22 0 15,-2 0 0,2 0-31,22 0 16,22 66-16,-22-66 15,23 0-15,-23 0 16,-1 0-16,-21 0 16,22 0-16,-22 0 15,21 0-15,-21 67 16,45-67-16,-1 33 16,-45-33-16,23 0 15,0 0-15,-22 0 78,-1 0-78,0 0 16,46 0-16,-24 0 16,2 0-16,43 0 15,24 34-15,-45-34 16,-1 0-16,0 0 15,1 0-15,-1 0 16,-45 0-16,24 0 16,-24 0-16,0 0 0,1 0 15,-1 0-15,24 0 47,-25 0-31,2 0-16,22 0 0,-22 0 15,21 0 1,24 0-16,-46-34 16,1 34-16,-1 0 15,45 0-15,-44 0 16,0 0 0,22 0-1,-23 0 1,23-33-16,-22 0 0,-1 33 15,0 0-15,23 0 16,-22 0-16,44-34 16,-44 34-16,22 0 15,22 0-15,-22-32 16,22 32-16,-22 0 16,0 0-1,45 0-15,-45 0 0,0 0 16,22 0-16,1 0 15,-1 0-15,-44 0 32,21 0-32,-21 0 0,-1 0 15,1 0 1,22 0 31,-23 0-47,23 0 15,-22 0-15,21 0 16,-21 0-16,22 0 16,-22 32-16,21-32 15,2 0 17,-24 0-17,0 0-15,1 0 16,-1 0-16,24 0 0,-2 0 15,1 0 1,0 67-16,0-67 16,22 0-16,24 33 15,-24-33-15,0 0 16,1 0-16,-23 0 16,-1 34-1,-21-34 1,0 0-16,21 0 47,-21 0-32,22 0 1,22 0-16,-22 32 16,0-32-1,45 0-15,-45 0 16,23 34-16,-24-34 15,1 0-15,0 0 16,-23 0 93,1 0-93,0 0 0,-1 0-16,0 0 0,1 0 15,-1 0-15,23 0 32,-22 0-1,-1 0 0,23 0 94,-22 0-31,21 0-94,1 0 15,23 0 1,-23-34-16,-23 34 31,1 0-31,-23-32 16,-23-2 312,-22 34-312,-22-33-16,-23 33 15,23-33-15,-23 33 0,45 0 32,-22 0-32,-1 0 0,46 0 15,-1 0 1,1 0-16,-24 0 0,25 0 31,-2 0-31,0 0 16,1 0-16,-1 0 15,1 0-15,0 0 16,-24 0 15,24 0 0,-23 33-31,23-33 16,-1 0 0,0 0-16,-21 0 15,-1 0-15,22 0 0,-21 0 16,-2-33-16,24 33 16,-23 0-16,0 0 15,0 0 1,0-34-16,0 34 0,-22 0 15,22-32-15,0 32 16,-45 0-16,23-34 16,-23 34-16,22 0 31,-44 0-31,67 0 16,-23 0-16,1 0 0,0 0 15,22 0 1,0 0-16,22 0 15,-44 0 1,22 0-16,0 0 16,0 0-1,1 0-15,-91 0 16,45 0-16,-22 0 16,-23 0-16,67 0 0,-89 0 0,22 0 15,0 0-15,23 0 16,-23 0-16,23 0 31,22 0-31,23 0 0,22 0 16,-23 0-16,23 0 15,0 0-15,22 0 0,2 0 16,-2 0 0,-22 0-16,0 0 15,23 0-15,-24 0 16,2 0-1,-47 0-15,47 0 16,-1 0-16,0 0 16,23 0-16,-24 0 0,2 0 15,-1 0-15,22 0 16,-21 0 0,21 0-16,0 0 15,1 0-15,-1 0 16,1 0-1,22-33-15,-22 33 16,-24 0-16,1 0 16,1 0-16,-46 0 15,22 0-15,-88 0 32,88 0-32,-45 0 15,-22 0-15,46 0 16,22 0-16,-24 0 15,47 0-15,21 0 16,0 0-16,23-33 188,0-1-142,0 2-30,23 32-16,-23-34 16,23 1-1,-1 33-15,0-34 32,1 34-32,22 0 15,22-33 1,1 33-16,-1 0 15,68 0-15,-45 0 16,22 0-16,23 0 16,-23 0-16,-67 0 15,22 0-15,-44 0 16,44 0-16,-44 0 31,-1 0-15,24 0-16,-25 0 0,25 0 0,-1 0 15,22 0-15,-22 0 16,0 0-16,23 0 16,-24 0-16,1 0 15,68 0-15,22 0 16,-46 0 0,24 0-16,-24 0 15,1 0-15,-22 0 16,22 0-16,-45 0 15,-1 0-15,-21 0 16,67 0-16,45 0 16,-46 0-1,24 0 1,22 0-16,-68 0 16,46 33-16,-46-33 0,0 0 15,1 0 1,-46 0-16,23 0 0,0 0 15,0 0-15,22 0 16,-22 0-16,0 0 16,45 0-1,-45 0-15,67 0 16,-66 0-16,21 0 16,22 0-16,-43 0 0,21 0 15,1 0-15,21 0 16,-22 0-1,23 0-15,-22 0 16,-24 0-16,2 0 0,-1 0 31,-1 0-31,-21 0 16,0 0-16,-1 0 16,1 0-16,-1 0 15,23 0 1,0 0-16,0 0 15,0 0-15,-22 0 16,21 0-16,1 0 16,0 0-16,-23 0 15,1 0-15,0 0 16,-1 0 15,0 0-15,1 0-1,-1 0-15,24 34 16,-25-1 0,25 1-16,-24-34 31,1 0-31,21 66 0,-21-33 16,0 0-1,-1-33-15,0 34 16,1-34-16,-1 66 31,23-66-15,-22 33-16,-1 0 15,23 33-15,0-66 16,-23 67 0,23-67-1,1 34 1,-46-1-1,22-33-15,0 0 0,1 0 63,-1 32-1,-22 35 48,0-33-79,-22-1-15,-1-1-16,1-32 15,0 0 1,-46 0 0,23 0-16,0 0 15,0 34 1,0-34-16,0 0 0,23 33 15,-23-33-15,23 0 0,-68 34 16,45-34-16,-45 33 16,45-33-16,-22 0 15,21 0 1,-43 66-16,22-66 16,-24 0-16,24 0 15,22 0-15,0 0 16,0 0-16,0 0 31,23 0-31,-1 0 16,-22 0-16,1 0 15,-2 0-15,-21 0 16,-23 0-16,23 0 16,21 0-1,-43-66-15,22 66 0,-46 0 16,68 0-16,-45 0 0,-22-67 15,44 67-15,1 0 16,0-33 0,22 33-16,22 0 15,-44-66-15,22 66 16,22 0-16,1 0 16,-45 0-16,22-67 0,-23 67 15,24 0-15,-1-67 16,-1 67-16,2-32 15,-24 32 1,1-33-16,22-1 0,-45 34 16,45-33-16,-22-1 15,44 34 1,-44 0-16,22 0 16,-22-66-16,-23 66 15,67 0 1,1 0-16,-24 0 15,2 0-15,-24-33 16,1 0-16,-23-1 16,45 2-16,-45-2 15,-45 34-15,68-66 16,-45 66-16,21 0 16,-43 0-16,66 0 15,-44 0-15,0 0 16,22 0-16,22 0 15,-44 0-15,45 0 16,22 0-16,-45 0 16,46 0-16,-2 0 15,24 0 142,-1 0-157,1 0 15,0 0 16,-1 0 1,0 0 30,1 0-62,67 0 203,0 0-187,22 0-16,0 0 0,24 0 16,66 33-16,-45-33 15,45 0 1,1 0-16,21 0 0,-44 0 15,0 0-15,-45 0 16,67 0-16,-67 0 16,-23 0-16,46 0 15,-24 0-15,-21 0 16,22 0-16,-23 0 16,24 0-1,-47 0-15,24 0 16,22 0-16,-23 0 15,23 0-15,-23 0 32,0 33-32,1-33 15,-1 0-15,23 0 16,-22 0-16,21 0 0,46 0 16,-45 0-16,0 0 15,22 0-15,23 0 16,-45 0-1,-45 0-15,22 0 16,-22 0-16,1 0 16,-2 0-16,1 34 15,22-34-15,-21 32 16,-2-32-16,47 0 16,-47 34-16,46-1 0,0 0 15,-45-33 1,23 34-16,-24 32 0,-21-66 15,-1 0 1,1 0-16,21 33 16,-21-33-1,22 0 1,-22 34-16,-1-1 16,23-33-1,-22 0-15,44 32 0,-22 2 16,22-34-16,-22 33 15,-67-33 142,-45 0-157,-1 0 15,1 0 1,-1 0-16,-22 0 16,-22 0-16,-1 0 15,1 0-15,45 0 16,-45 0-16,-1 0 15,45 0 1,-44 0-16,68 0 16,-47 0-16,24-67 0,-23 35 15,-22-1-15,22-1 16,-23-33-16,46 67 16,-68-32-16,45 32 15,68 0 1,-23 0-16,23-34 15,-1 34 1,-22 0-16,0 0 16,23 0 15,-45 0-31,22-33 16,22 33-1,68 0 141,0 0-140,0 0-16,0 0 16,22-67-16,0 67 15,1 0-15,22 0 16,-23 0-16,23 0 16,-23 0-16,68 0 15,-45 0-15,45 0 16,-45 0-1,-1 0-15,-21 0 16,-23 0-16,23 0 16,-1 0-16,1 0 15,-1 0-15,-22 0 16,-1 0-16,47 0 16,-24 0-16,-22 0 15,22 0-15,-44 0 16,0-32-16,-2-2 0,2 34 47,22 0-32,-22 0 1,89 0 0,-90 0-1,23-66-15,22 66 16,-21 0-16,21-34 0,1 34 15,-68-32 1,44 32-16,24-34 31,-46 34 32,23 0-48,23 0 1,-46 0 0,0 0-1,-44 0 173,-23 0-188,0 0 15,-45 66-15,45-66 16,-45 34-16,1-34 0,-24 0 16,46 66-16,-113-32 15,90-2-15,-22-32 16,22 34-16,-67-1 16,22 0-16,22 1 15,-22-34-15,23 0 16,-67 66-16,21-33 0,23-33 15,-44 0-15,66 0 32,1 0-32,22 67 0,1-67 15,44 32-15,-1-32 16,-21 0-16,22 34 16,-45-34-1,-22 0-15,45 0 16,-24 0-16,-21 0 15,22 0-15,-45 0 16,23 0-16,0 0 16,-23 0-16,45 0 15,-22 0-15,45 0 16,21 0-16,-89-34 0,91 34 16,21-32-1,-44-35 1,45 67-16,-24-67 15,24 67 1,-23 0-16,-44-66 16,21 33-16,-45-34 15,1 67-15,-23 0 16,0-66-16,46 66 16,-1-33-16,45 33 15,0 0-15,-44-67 16,66 67-1,0 0-15,-22 0 110,23 0-48,0 0 63,44 0-93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0-23T07:32:02.0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24681 18405 0,'24'0'125,"26"0"-94,0 0-31,49 0 16,-25 0-16,1 0 16,-1 0-16,1 0 0,24 0 15,-50 0-15,1 0 16,24 0-16,-24 0 15,0 0-15,-1 0 16,1 0-16,-1 0 16,1 0-16,24 0 31,26 0-31,-26 0 0,25 0 16,-49 0-16,24 0 15,50 0-15,-49 0 16,24 0-1,-25 0-15,26 0 16,-51 0-16,26 0 16,-26 0-16,1 0 15,-25 0-15,-1 0 16,1 0-16,0 0 16,25 25-1,-25 0-15,24-25 0,1 0 16,24 24-16,1-24 15,-26 0-15,50 0 16,-24 25-16,-26-25 16,51 0-16,-26 0 31,0 0-31,-49 0 16,50 0-16,-51 0 15,1 0-15,0 0 16,0 0 15,0 0-31,24 0 16,26 25-16,-50-25 15,24 0-15,1 0 0,24 0 16,25 0-16,-49 0 16,0 0-16,-1 0 15,26 0 1,-26 0-16,50 0 15,-49 0-15,24 0 16,-24 0-16,49 0 0,-24 0 16,-26 0-16,1 0 15,24 0-15,-49 0 16,25 0-16,-1 0 16,1 0-16,-25 0 15,74 0-15,-49 0 31,49 0-31,-25 0 16,-24 0-16,49 0 16,-49 0-16,-1 0 15,26 0-15,-26 0 16,1 0-16,-25 0 16,0 0-16,-1 0 31,51 0 0,-26 0-15,1 0-1,24 0 1,1 0-16,-1 0 16,25 0-16,-49 0 15,0 0-15,24 0 16,-49 0-16,0 0 15,-1 0-15,1-25 47,-25 0-47,25 25 16,0 0 0,0 0-16,24 0 31,1 0-31,0 0 0,-1 0 15,1 0 1,-1 0 234,-24 0-250,0 0 16,25 25-16,-26-25 15,-24 25 1,25-25 0,-25 25 171,0 0-187,0 0 16,0-1 15,0 1-15,0 0-16,0 25 15,-25-26 1,25 1 31,-24 0-32,-1-25 48,0 0-48,-25 0-15,26 0 32,-26 0-32,0 0 0,-49 0 0,50 25 15,-1-25 17,0 0-32,1 0 31,24 0-16,0 0-15,-25 0 16,26 0-16,-1 0 16,-25 0-16,25 0 15,-24 0-15,24 0 16,0 0-16,-24 0 31,24 0-15,0 0-16,0 0 0,0 25 0,25-1 15,-24-24-15,-1 0 32,0 0-32,-25 0 15,1 0-15,-1 0 16,-24 0-16,-1 0 0,-24 0 16,0 0-16,24 0 15,-49 0-15,0 0 16,50 0-16,24 0 15,-24 0-15,0 0 16,24 0 0,0 0-16,1 0 15,-1 0-15,1 0 16,-26 0-16,26 0 16,-51 0-1,26 0-15,-1 0 0,26 0 16,-26 0-16,1 0 15,0 0-15,24 0 16,-49 0-16,24 0 16,-24 0-16,25 0 15,-1 0-15,1 0 16,24 0 0,1 0-16,-26 0 15,50 0-15,-49 0 16,24 0-16,1 0 15,-1 0 1,1 0-16,-26 0 16,50 0-16,-49 0 15,24 0-15,-24 0 0,49 0 16,-24 0-16,-1 0 16,0 0-16,26 0 15,-26 0 1,25 0-16,0 0 0,-24 0 15,-51 0-15,51 0 16,-26 0 0,26 0-16,-1 0 15,1 0-15,-51 0 16,26 0-16,-25 0 16,24 0-16,26 0 15,-50 0-15,49 0 0,-24 0 16,-1 0-1,-24 0-15,49 0 16,-24 0-16,24 0 16,1 0-16,-1 0 15,25 0-15,0 0 16,1 0-16,-1 0 16,0 0-16,-25 0 15,26 0-15,-1 0 0,-25 0 31,25 0-31,1 0 16,-26 0-16,0 0 0,26 0 16,-1 0 31,0 0-32,0-24 1,0-1 93,-24 0-93,-1 25-16,-24 0 15,24-25-15,-49 25 16,24 0-16,26 0 16,-26 0-16,51 0 15,-26 0-15,25 0 16,25-25 171,0-24-140,25 24-15,25 25-17,-26-50 1,51 50-1,-50-24-15,24-1 16,-24 25-16,99-50 16,-74 50-16,-1 0 0,26 0 15,-1 0 1,25 0-16,1 0 16,-26 0-16,25 0 15,-24 0-15,-1 0 16,0 0-16,-24 0 0,24 0 15,-24 0-15,49 0 16,-24 0 0,49 0-16,-25 0 15,75 0-15,-26 0 16,-48 0-16,24 0 16,-25 0-16,0 0 15,50 0-15,-50 0 16,-24 0-16,24 0 15,-25 0-15,25 0 0,-24 0 16,24 0-16,-25 0 16,26 0-16,-26 0 15,50 0 1,-25 0-16,25 0 16,0 0-16,-24 0 15,24 0 1,-25 0-16,-25 0 15,25 0-15,-24 0 16,24 0-16,-24 0 16,24 0-16,-25 0 15,25 0-15,-24 0 16,24 0-16,-49 0 16,-1 0-16,1 0 15,-1 0-15,-24 0 0,74 0 16,-24 0-1,-1 0-15,25 0 0,26 0 16,23 0 0,-48 0-16,-51 0 0,1 0 15,24 0-15,-49 0 16,49 0-16,-24 0 16,0-50-1,-1 50 1,1 0-16,24 0 15,-24 0-15,-25 0 32,24 0-32,1 0 15,0 0-15,24 0 0,0 0 16,1 0 0,-1 0-16,-24 0 0,-1 0 31,1 25 94,-25 0-110,-25 25 95,0-25-95,0-1-15,0 1 16,0 0-16,0 25 16,0-1 15,0-24 16,-25 25-47,0-1 15,25-24 1,0 0-16,-49 24 16,24-24-1,0-25 32,0 0 16,-24 0-48,-1 0 1,-24 0-16,49 0 16,-25 0-16,1 0 15,-1 0 1,0 0-1,-24 0-15,24 0 16,1 0 0,-26 0-16,-24-49 0,25 49 0,-26 0 15,-48 0-15,98 0 16,-99 0 0,50 0-16,24 0 15,-24 0 1,25 0-16,24 0 15,25 0-15,-24 0 16,24 0-16,0 0 141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9-11-13T20:33:58.7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23986 12452 0,'25'0'218,"25"0"-218,-26 0 32,1 0-32,0 0 15,0 0 1,0 0 0,-1 0-16,1 0 15,25 0 63,-25 0-31,-1 0-31,1 0-16,0 0 31,-25 25 157,0 0-126,-25-25 16,0 24-62,1-24 15,-1 0-15,0 25-1,0-25-15,0 25 16,1-25 0,-26 0 15,25 0-16,0 0 1,1 0-16,-1 0 31,0 0 47,0 0-46,0 0-17,-24 0 32,74 0 328,-1 0-375,1 0 16,0 0-1,25 0 17,-1-25 15,-24 25 15,0 0-31,0 0 1,-1 0-1,1 0-16,25 0 17,-25 0 15,-1 0-47,1 0 15,0 0 173,25 0-188,-1 0 15,1 0 1,-25 0 0,-1 0-1,1 0 1,25 0 15,-25 0-15,-1 0-16,1 0 15,0 0 1,25 0-16,-26 0 16,26 0-1,-25 0 1,25-49-1,-26 49 1,1 0 0,0 0-1,0 0 1,0 0-16,-1 0 16,-73 0 234,-1 0-235,-24 0-15,24 0 16,0 0-16,-24 0 15,49 0 1,0 0-16,1 0 16,-1 0-1,-25 0 17,25 24-17,1-24 1,-26 0-1,25 0-15,0 0 16,-24 0-16,24 0 16,-25 0-16,26 0 15,-1 0-15,-25 0 16,25 0 15,1 0-31,-1 0 16,0 0-1,0 0 1,0 25 0,1-25-1,-26 0 251,25 0-172,0 0-63,1 0 0,-1 0 47,0 0 32,-25 0-1,25-25-15,1 1 46,-1-1-93,0 0-15,25 0-1,-25-24-16,0 49 1,25-25-16,0-25 31,0 25-15,0 1-16,0-1 16,0 0-1,0 0-15,0 0 16,0 0-1,0-24 1,0 24 31,0 0-47,0 0 0,0 1 16,0-26-1,0 25 16,0 0 48,0 1-64,25 24 204,0 0-157,-25 24-30,25-24-17,0 0 1,-1 0 15,26 25-15,-25-25 31,0 25-32,0-25 32,-1 0-16,1 0-15,0 0-16,0 0 31,0 0-31,-1 0 16,1 0 15,0 0 157,0 0-188,0 0 31,-1 0-15,1 0-1,25 0-15,-25 0 0,24 0 16,1 0-1,-25 0-15,24 0 16,-24 0 0,0 0-16,24 0 31,-24 0-15,50 0-1,-51 0 1,1 0-16,0 0 15,0 0-15,0 0 16,24 0-16,1 0 16,-25 0-16,24 0 15,-24 0-15,25 0 16,-25 0-16,24 0 16,-24 0-16,25 0 15,-26 0 1,1 0-16,25 0 15,-25 0 1,-1 0-16,26 0 16,0 0-16,-26 0 15,1 0-15,25 0 16,-25 0-16,-1 0 16,1 0-1,25 0 16,-25 0-15,-1 0-16,26 0 16,-25 0-16,0 0 15,-1 0-15,26 0 16,-25 0 0,0 0-16,0 0 15,24 0-15,1 0 16,-25 0-16,24 0 15,1 0-15,-1 0 16,26 0-16,-50 0 16,-1 0-1,26 0-15,-25 0 16,24 0 0,-24 0-16,25 0 15,-1 0-15,-24 0 16,0 0-16,0 0 15,0 0-15,-1 0 32,26 0-1,-25 0-15,0 0 15,24 0-16,1 0 142,-1 0-142,1 0-15,0 0 16,-25 0-16,-1 0 16,1 0-16,25 0 15,-25 0 16,24 0-31,-24 0 16,25 0-16,-1 0 16,-24 0-16,49 0 15,26 0 1,-51 0 0,-24 0-16,25 0 15,24 0-15,-49 0 16,0 0-1,24 0-15,1 0 16,-1 0 0,-24 0-16,50 0 15,-1 0-15,-49 0 16,49 0-16,-24 0 16,0 0-16,-1 0 15,1 0-15,-1 0 16,-24 0-1,25 0 1,-25 0 0,24 0-16,-24 0 15,25 0-15,-1 0 16,1 0 0,-25 0-16,-1 0 15,1 0 1,50 0-1,-51 0 1,1 0 0,0 0-16,0 0 15,0 0 1,0 0 0,24 0 15,1 0 0,-25 0-15,24 0-1,-24 0-15,0 0 16,0 0 0,-1 0-1,26 0 1,-25 0-1,0 0-15,-1 0 16,1 0-16,0 0 16,0 0-1,0 0 63,24 0-46,-24 0 77,0 0-93,0 0-1,-1 0 1,1 0 218,25 0-93,-25 0-79,-1 0-46,-24 25 312,0 0-312,0-1 46,0 1-46,0 25 31,0-25 0,0-1-47,0 1 47,0 0 46,0 0-77,0 25 31,0-26-16,0 1-15,0 0-1,0 0 1,0 24 0,-24-49-1,24 25 1,0 0 62,0 0-47,0 0 16,-25-25 78,-25 0-31,25 0-79,1 0 1,-26 0 0,0 0-16,1 0 15,-26 0-15,51 0 78,-51 24-78,26-24 16,-1 0-16,-49 0 16,24 0-16,-24 0 15,49 0-15,1 0 16,-1 0-16,1 0 16,-1 0-16,25 25 15,0-25-15,1 0 16,-1 0-16,0 0 15,0 0-15,-24 0 16,-1 0 0,25 0-16,0 0 15,-24 0-15,-1 0 16,1 0-16,-1 0 16,0 0-1,1 0 1,-1 0-1,25 0 1,1 0-16,-1 0 16,0 0-16,0 0 15,-25 0 17,26 0-17,-51 0-15,26 0 16,24 0-1,0 0-15,0 0 16,0 0-16,1 0 16,-1 25-1,0-25 1,-25 0-16,26 0 16,-51 25-1,26-25 1,24 0-1,0 0 1,0 0-16,-24 0 16,24 25-16,-25-25 15,1 0-15,-1 0 16,0 0-16,-24 0 16,49 0-1,-25 24-15,26-24 16,-51 25-16,50-25 15,1 0-15,-1 0 16,0 0-16,-25 0 16,26 0-16,-1 0 15,-25 0 1,1 0 0,24 0-1,0 0-15,0 0 16,-24 0-16,24 0 15,-25 0-15,25 0 16,1 0-16,-26 0 16,25 0 62,-49 0-63,24 0-15,25 0 16,-24 0-16,-1 0 16,-24 0-1,49 0-15,-50 0 16,51 0 0,-51 0-16,50 0 15,-24 0 1,-26 0-16,1 0 15,49 0-15,-49 0 16,24 0 0,1 0-16,-1 0 0,-49 0 15,74 0-15,0 0 16,0 0-16,1 0 16,-26 0-16,25 0 31,0 0-31,1 0 15,-1 0 1,-25 0-16,25 0 16,0 0-16,1 0 15,-1 0-15,0 0 16,-25 25-16,1-25 31,24 0 16,0 0-31,0 0 15,1 0-15,-1 0-1,0 0 16,0 0-31,-24 0 32,24 0 46,0 0 47,0 0-125,0 0 15,1 0-15,-26 0 16,0 0 0,1 0-1,24 0-15,-49 0 16,49 0 0,0 0 843,0 0-828,0 0 0,1 0 1,-1 0-1,0 0 31,0 0-15,0-25 31,0 25 16,25-25 281,0 1-359,0-1-16,0 0 15,0 0-15,0 0 16,0 1 0,0-26-1,0 25 1,0 0 0,0 1-16,0-1 15,0 0 16,0-25-15,0 26 15,0-51 1,0 50 46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1-23T20:56:45.30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24656 8558 0,'25'0'156,"-1"0"-125,1 0-15,25 0 15,-25 0-15,24 0-1,-24 0 32,0 0-31,0 0-16,0 0 15,-1 0-15,26 0 16,-25 0 0,0 0-16,24 0 31,1 0 47,-25 0-62,49 0-16,-24 0 15,-1 0 1,1 0-16,24 0 16,1 0-1,-1 0 1,0 0 171,26 0-171,24 0 0,49 0-16,-49 0 15,75 0-15,-26 0 16,-73 0-16,24 0 15,-100 0-15,1 0 16,0 0-16,0 0 172,99 0-172,50 0 16,24 0-16,-24 0 15,24 0-15,-74 0 16,50 0-16,-50 0 15,-75 0 1,51 0-16,-76 0 16,1 0-1,0 0 157,49 0-156,100 0-16,-50 0 15,25 0-15,-75 0 16,26 0-16,-51 0 16,-24 0-16,0 0 15,49 0 220,1 0-220,24 0-15,-50 0 16,26 0-16,24 0 16,-25 0-16,26 0 15,-26 0-15,0 0 16,-24 0-16,0 0 15,-26 0 1,26 0 172,74 0-188,-49 0 15,49 0-15,-25 0 16,-25 0-16,50 0 15,-25 0-15,-74 0 16,0 0-16,0 0 172,24 0-156,-24 0-1,25 0 1,-25 0-1,-1 0 1,1 0-16,0 0 16,0 0-16,0 0 15,0 0 1,24 0 0,-24 0-16,0 0 15,24 0 1,-24 0-1,50 0 142,-51 0-142,1 0 17,0 0-17,0 0 1,0 0 15,-1 0-15,26 24-1,-25-24 48,0 0-32,-1 0-15,1 0 15,0 0 0,0 0-15,0 0-1,-1 0 17,26 0 30,-25 0-15,0 0-16,-1 0 1,1 0 30,0 0 1,25 0 46,-26 0 78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1-23T20:56:54.05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24705 13221 0,'25'0'219,"0"0"-203,25 0-1,-26 0 1,26 0 31,0 0-47,49 0 16,-25 0-16,1 0 15,24 0-15,-25 0 16,26 0-16,-51 0 15,26 0-15,-26 0 16,-24 0-16,0 0 16,49 0 140,75 0-140,-74 0-16,73 0 15,1 0-15,0 0 16,-25 0-16,-50 0 15,-24 0-15,24 0 16,-49 0-16,50 0 156,24 0-156,-25 0 16,75 0-16,-50 0 16,1 0-16,-26 0 15,25 0-15,-49 0 16,-25 0-16,-1 0 15,26 0 79,24 0-94,-24 0 16,49 0-16,-24 0 15,24 0-15,-25 0 16,-24 0-16,49 0 16,-24 0-16,-1 0 15,-49 0-15,24 0 16,-24 0-16,0 0 16,25 0 46,-1 0-62,26 0 16,49 0-16,-75 0 15,75 0-15,-49 0 16,-1 0-16,-24 0 16,-1 0-16,1 0 15,-25 0-15,0 0 16,-1 0 15,1 0-15,0 0-1,0 0-15,24 0 16,1 0-16,0 0 16,-1 0-16,50 0 15,-24 0-15,-1 0 16,-49 0-16,25 0 15,-1 0 1,-24 0 62,25 0-62,-1 0-16,26 0 15,-1 0-15,1 0 16,-1 0-16,-24 0 16,24 0-16,-24 0 15,-1 0-15,-24 0 16,0 0-16,0 0 78,24 0-78,-24 0 16,49 0-16,1 0 15,49 0-15,-75 0 16,26 0-16,-25 0 16,-1 0-16,-24 0 15,25 0-15,-26 0 16,1 0-1,50 0 126,-26 0-141,1 0 16,99 0-16,-125 0 15,26 0-15,0 0 16,-1 0-16,1 0 16,-25 0-1,-1 0 470,1 0-329,0 0-141,0 0 204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1-23T20:57:02.59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24681 17909 0,'24'0'141,"26"0"-125,-25 0-1,0 0-15,24 0 16,-24 0-16,25 25 16,-25-25-1,-1 0-15,1 0 16,0 0-1,25 0 1,-1 0-16,1 0 16,24 0-16,-24 0 15,74 0 1,-25 0-16,-25 0 16,26 0-16,-51 0 15,1 0-15,-1 0 16,-24 0-16,0 0 15,0 0 64,49 25-79,-24-1 15,24 1-15,1-25 16,24 0-16,25 0 15,-50 0-15,26 0 16,-51 0-16,-24 0 16,0 0-16,0 0 78,24 0-63,1 0 1,-1 0-16,1 0 16,49 25-16,-24-25 15,-26 0 1,1 0-16,24 0 16,-49 0-16,25 0 31,24 0 31,25 0-62,-24 0 16,24 0-16,-25 0 16,26 0-16,-51 0 15,26 0-15,-51 0 16,1 0-16,0 0 15,25 0 17,-1 0-17,1 0-15,24 0 16,-24 0 0,74 0-16,-74 0 0,49 0 15,-25 0 1,-24 0-16,-1 0 15,1 0-15,0 0 16,-26 0 0,1 0-16,25 0 15,-25 0 1,-1 0-16,1 0 16,25 0-16,0-25 15,24 25 1,0-25-16,-49 25 15,25 0-15,-1 0 16,1 0-16,-25 0 16,24 0-16,-24 0 15,0 0-15,0-24 16,24 24 0,1 0-1,0 0 1,-26 0-1,51 0-15,-26-25 16,1 25-16,0-25 16,-26 25-16,26 0 15,0 0-15,-26 0 16,1 0 0,25 0-16,-25-25 15,0 25 1,-1 0-16,51 0 203,-1 0-187,-24 0-16,24 0 15,25 0-15,-24 0 16,-50 0-16,49 0 15,-24 0-15,24 0 188,-24 0-172,49 0-16,-74 0 15,24 0-15,-24 0 16,0 0-16,0 0 15,0 0 17,24 0 186,-24 0-218,25 0 16,-26 0-16,26 0 16,-25 0-16,0 0 31,24 0 125,-24 0-140,0 0 46,24 0 235,-24 0-219,0 0-46,0 0-1,0 0-16,-1 0 1,26 0 62,-25 0-78,24-25 16,26 25-1,-75-24-15,49 24 16,-24 0 140,0 0 172,0 0-312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1-23T20:57:09.58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32172 17884 0,'-25'0'78,"0"0"-62,0 0-1,0 0 32,-24 0 0,24 0-31,-49 0 15,24 0 0,0-25 32,1 25-48,24 0 1,0 0 0,0 0 140,1 0-140,-1 0-16,-25 0 15,25 0-15,-24 0 16,24 0-1,-25 0 79,-24 0-78,24 0-16,-49 0 15,25 0-15,49 0 16,-25 0-16,25 0 16,1 0-1,-26 0 204,0 0-219,-24 0 16,-25 0-16,74 0 15,0 0-15,-24 0 16,-1 0 109,25 0-109,-24 0-16,-26 0 15,26 0 1,-1 0-16,0 0 15,26 0 1,-1 0 0,-25 0 62,25 0-78,-24 0 15,-1 0-15,25 0 16,0 0-16,1 0 16,-26 0-16,25 0 15,0 0-15,1 0 16,-26 0 187,-24 0-187,24 0-16,0 0 15,1 0-15,24 0 16,0 0 0,-74 0 171,49 0-171,-24 0-16,24 0 15,26 0 32,-51 0 31,26 0-62,-1 0-16,25 0 16,-49 0-16,49 0 31,0 0 94,-49 0-125,-1 0 15,26 0-15,-26 0 16,-24 0-16,74 0 16,-49 0-16,49 0 15,0 0-15,-24 0 16,-1 0 281,0 0-297,-24 0 15,-25 0-15,49 0 16,-24 0-16,24 0 16,25 0-16,0 0 15,1 0 79,-1 0-78,0 0-16,-25 0 15,1 0-15,-1 0 16,25 0-16,-24 0 16,24 0-16,0 0 15,0 0 1,-24 0 62,-1 0-78,25 0 16,-49 0-16,0 0 15,49 0 1,0 0-1,-49 0 79,-1 0-94,25 0 16,1 0-16,-1 0 15,1 0-15,24 25 16,-25-25-16,25 0 16,1 0 46,-1 0 1,-50 0-48,26 0-15,-1 0 16,1 0-16,-1 0 16,0 0 62,1 0-47,-1 0-15,1 0-16,-1 0 15,0 0-15,-24 25 16,24-25-16,1 0 15,-1 0 1,0 0 78,1 0-94,24 0 15,-49 0-15,-1 0 16,26 0-16,-1 0 16,0 0-16,1 0 15,-1 0-15,1 0 16,-1 0 156,0 0-157,26 0 1,-51 0-16,26 0 16,-1 0-1,25 0 438,0 0-421,1 0-1,-1 0 0,0 0 0,-25 0 63,25 0 0,1 0-32,-1 0 32,0 0-94,0 0 172,-24 0-125,24 0 250,0 0-141,0 0-140,0 0 156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1-23T20:57:15.82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24656 17983 0,'49'0'297,"-24"0"-297,25 0 78,-1 0-63,1 0 1,-25 0 0,0 0-1,24 0 110,1 0-109,-25 0-16,49 0 16,-24 0-16,-1 0 15,1 0 1,0 0-16,-26-24 125,26 24-125,-25 0 15,24 0-15,1-25 16,-25 25-16,24 0 16,-24 0-16,0 0 15,0 0 110,24 0-109,26-50-16,-50 50 16,74 0-16,-49 0 15,-1 0-15,26 0 16,49 0 140,-50 0-156,25 0 16,0 0-16,25 0 15,-74 0-15,0 0 16,-26 0-16,1 0 16,0 0 109,0 0-110,24 0-15,1 0 16,24 0-16,-24 0 15,0 0-15,24 0 16,-49 0 0,25 0 62,-1 0-63,1 0-15,-1 0 16,-24 0 0,0 0-16,0 0 15,24 0-15,-24 0 32,25 0 46,-1 0-63,51 0 1,-26 0-16,0 0 0,-49 0 16,50 0-1,-26 0-15,-24 0 0,0 0 31,0 0 48,0 0-64,49 0-15,0 0 16,-24 0-1,0 0-15,24 0 16,-24 0-16,-26 0 16,100 0 109,-74 0-125,49 0 15,-49 0-15,-25 0 16,24 0-16,-24 0 16,0 0-16,0 0 15,24 0 63,51 0-78,-51 0 16,26 0-16,24 0 16,-50 0-16,26 0 15,-26 0-15,-24 0 31,0 0 94,0 0-125,24 0 16,26 0-16,-26 0 16,1 0-1,0 0 188,-1 0-203,26 0 16,24 0-16,-25 0 16,-24 0-16,0 0 15,-1 0-15,-24 0 16,0 0 218,74 0-234,-25 0 16,26 0-16,-1 0 16,-50 0 15,26 0 78,-26 0-109,26 0 16,-50 0-16,-1 0 15,26 0-15,-25 0 16,0 0-16,-1 25 109,26-25-109,-25 0 16,25 0-16,-1 0 16,-24 25-16,0-25 15,0 0-15,24 0 16,-24 0-16,25 0 31,-26 0 32,51 0-48,-26 0 1,-24 0-16,0 0 16,0 0-16,0 0 15,24 0 141,-24 0-140,25 0 0,24 0-16,-49 0 15,24 25 267,-24-25-282,0 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7.emf"/><Relationship Id="rId18" Type="http://schemas.openxmlformats.org/officeDocument/2006/relationships/image" Target="../media/image19.emf"/><Relationship Id="rId26" Type="http://schemas.openxmlformats.org/officeDocument/2006/relationships/image" Target="../media/image23.emf"/><Relationship Id="rId3" Type="http://schemas.openxmlformats.org/officeDocument/2006/relationships/customXml" Target="../ink/ink1.xml"/><Relationship Id="rId21" Type="http://schemas.openxmlformats.org/officeDocument/2006/relationships/customXml" Target="../ink/ink8.xml"/><Relationship Id="rId7" Type="http://schemas.openxmlformats.org/officeDocument/2006/relationships/image" Target="../media/image16.png"/><Relationship Id="rId12" Type="http://schemas.openxmlformats.org/officeDocument/2006/relationships/customXml" Target="../ink/ink4.xml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2" Type="http://schemas.openxmlformats.org/officeDocument/2006/relationships/hyperlink" Target="http://alexlarin.net/" TargetMode="External"/><Relationship Id="rId16" Type="http://schemas.openxmlformats.org/officeDocument/2006/relationships/image" Target="../media/image18.emf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11" Type="http://schemas.openxmlformats.org/officeDocument/2006/relationships/image" Target="../media/image16.emf"/><Relationship Id="rId24" Type="http://schemas.openxmlformats.org/officeDocument/2006/relationships/image" Target="../media/image22.emf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24.emf"/><Relationship Id="rId10" Type="http://schemas.openxmlformats.org/officeDocument/2006/relationships/customXml" Target="../ink/ink3.xml"/><Relationship Id="rId19" Type="http://schemas.openxmlformats.org/officeDocument/2006/relationships/customXml" Target="../ink/ink7.xml"/><Relationship Id="rId9" Type="http://schemas.openxmlformats.org/officeDocument/2006/relationships/image" Target="../media/image15.emf"/><Relationship Id="rId14" Type="http://schemas.openxmlformats.org/officeDocument/2006/relationships/image" Target="../media/image17.png"/><Relationship Id="rId22" Type="http://schemas.openxmlformats.org/officeDocument/2006/relationships/image" Target="../media/image21.emf"/><Relationship Id="rId27" Type="http://schemas.openxmlformats.org/officeDocument/2006/relationships/customXml" Target="../ink/ink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fipi.ru/oge-i-gve-9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damgia.ru/" TargetMode="External"/><Relationship Id="rId2" Type="http://schemas.openxmlformats.org/officeDocument/2006/relationships/hyperlink" Target="http://alexlarin.net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ipi.ru/oge-i-gve-9/demoversii-specifikacii-kodifikator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ge.sdamgia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774372"/>
            <a:ext cx="8825658" cy="332958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должны знать родители </a:t>
            </a:r>
            <a:b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ОГЭ </a:t>
            </a:r>
            <a:b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186" t="27031" r="20880" b="27355"/>
          <a:stretch/>
        </p:blipFill>
        <p:spPr>
          <a:xfrm>
            <a:off x="1391478" y="6889"/>
            <a:ext cx="8795710" cy="46097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6409" t="33795" r="20563" b="39714"/>
          <a:stretch/>
        </p:blipFill>
        <p:spPr>
          <a:xfrm>
            <a:off x="1391478" y="4520483"/>
            <a:ext cx="8849525" cy="248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796" t="20267" r="24472" b="7022"/>
          <a:stretch/>
        </p:blipFill>
        <p:spPr>
          <a:xfrm>
            <a:off x="2614411" y="180304"/>
            <a:ext cx="7018986" cy="65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4590" t="17252" r="12828" b="24141"/>
          <a:stretch/>
        </p:blipFill>
        <p:spPr>
          <a:xfrm>
            <a:off x="2665927" y="0"/>
            <a:ext cx="6834340" cy="691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5840" t="17252" r="13957" b="56691"/>
          <a:stretch/>
        </p:blipFill>
        <p:spPr>
          <a:xfrm>
            <a:off x="2477409" y="0"/>
            <a:ext cx="6335288" cy="3072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574" t="27092" r="52520" b="59215"/>
          <a:stretch/>
        </p:blipFill>
        <p:spPr>
          <a:xfrm>
            <a:off x="1778444" y="2977179"/>
            <a:ext cx="7617347" cy="1588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574" t="43240" r="52418" b="50301"/>
          <a:stretch/>
        </p:blipFill>
        <p:spPr>
          <a:xfrm>
            <a:off x="1778444" y="4646945"/>
            <a:ext cx="7638400" cy="749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574" t="55383" r="52418" b="40096"/>
          <a:stretch/>
        </p:blipFill>
        <p:spPr>
          <a:xfrm>
            <a:off x="1778444" y="5490141"/>
            <a:ext cx="7638400" cy="524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0574" t="65329" r="52418" b="29826"/>
          <a:stretch/>
        </p:blipFill>
        <p:spPr>
          <a:xfrm>
            <a:off x="1778444" y="6220912"/>
            <a:ext cx="7638400" cy="5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5305" t="17252" r="12828" b="56691"/>
          <a:stretch/>
        </p:blipFill>
        <p:spPr>
          <a:xfrm>
            <a:off x="2293494" y="1"/>
            <a:ext cx="6684439" cy="3072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2008" t="27092" r="11475" b="36387"/>
          <a:stretch/>
        </p:blipFill>
        <p:spPr>
          <a:xfrm>
            <a:off x="2285738" y="3072985"/>
            <a:ext cx="6692196" cy="37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203" t="13502" r="12325" b="39150"/>
          <a:stretch/>
        </p:blipFill>
        <p:spPr>
          <a:xfrm>
            <a:off x="811368" y="2459866"/>
            <a:ext cx="10736999" cy="3837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775" t="13879" r="13169" b="64890"/>
          <a:stretch/>
        </p:blipFill>
        <p:spPr>
          <a:xfrm>
            <a:off x="811368" y="412123"/>
            <a:ext cx="10667797" cy="16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3169" t="19327" r="30281" b="52025"/>
          <a:stretch/>
        </p:blipFill>
        <p:spPr>
          <a:xfrm>
            <a:off x="128789" y="196262"/>
            <a:ext cx="11098662" cy="48908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169" t="47506" r="30281" b="11719"/>
          <a:stretch/>
        </p:blipFill>
        <p:spPr>
          <a:xfrm>
            <a:off x="5227054" y="1004552"/>
            <a:ext cx="8658743" cy="54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/>
          </p:cNvPr>
          <p:cNvSpPr/>
          <p:nvPr/>
        </p:nvSpPr>
        <p:spPr>
          <a:xfrm>
            <a:off x="4295946" y="84459"/>
            <a:ext cx="35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http://alexlarin.net/</a:t>
            </a:r>
            <a:endParaRPr lang="ru-RU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й ввод 3"/>
              <p14:cNvContentPartPr/>
              <p14:nvPr/>
            </p14:nvContentPartPr>
            <p14:xfrm>
              <a:off x="8661960" y="5777640"/>
              <a:ext cx="2822040" cy="375120"/>
            </p14:xfrm>
          </p:contentPart>
        </mc:Choice>
        <mc:Fallback xmlns="">
          <p:pic>
            <p:nvPicPr>
              <p:cNvPr id="4" name="Рукописный ввод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45760" y="5713920"/>
                <a:ext cx="2854080" cy="5025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30815" t="28177" r="15388" b="6833"/>
          <a:stretch/>
        </p:blipFill>
        <p:spPr>
          <a:xfrm>
            <a:off x="1771351" y="551280"/>
            <a:ext cx="9278815" cy="63019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Рукописный ввод 5"/>
              <p14:cNvContentPartPr/>
              <p14:nvPr/>
            </p14:nvContentPartPr>
            <p14:xfrm>
              <a:off x="8368506" y="4297908"/>
              <a:ext cx="2378637" cy="371169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42945" y="4247147"/>
                <a:ext cx="2429760" cy="472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Рукописный ввод 6"/>
              <p14:cNvContentPartPr/>
              <p14:nvPr/>
            </p14:nvContentPartPr>
            <p14:xfrm>
              <a:off x="8368506" y="6565120"/>
              <a:ext cx="2670480" cy="22356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52666" y="6501760"/>
                <a:ext cx="27021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Рукописный ввод 8"/>
              <p14:cNvContentPartPr/>
              <p14:nvPr/>
            </p14:nvContentPartPr>
            <p14:xfrm>
              <a:off x="8527680" y="4268520"/>
              <a:ext cx="2241720" cy="30384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11840" y="4204800"/>
                <a:ext cx="2273760" cy="4309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4"/>
          <a:srcRect l="30951" t="36050" r="14860" b="10403"/>
          <a:stretch/>
        </p:blipFill>
        <p:spPr>
          <a:xfrm>
            <a:off x="608965" y="551279"/>
            <a:ext cx="11394145" cy="63300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Рукописный ввод 4"/>
              <p14:cNvContentPartPr/>
              <p14:nvPr/>
            </p14:nvContentPartPr>
            <p14:xfrm>
              <a:off x="8876160" y="3080880"/>
              <a:ext cx="2714760" cy="900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60320" y="3017160"/>
                <a:ext cx="27468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Рукописный ввод 9"/>
              <p14:cNvContentPartPr/>
              <p14:nvPr/>
            </p14:nvContentPartPr>
            <p14:xfrm>
              <a:off x="8893800" y="4759560"/>
              <a:ext cx="2679480" cy="36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77960" y="4696200"/>
                <a:ext cx="2711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Рукописный ввод 10"/>
              <p14:cNvContentPartPr/>
              <p14:nvPr/>
            </p14:nvContentPartPr>
            <p14:xfrm>
              <a:off x="8885160" y="6420600"/>
              <a:ext cx="2688120" cy="7164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69320" y="6356880"/>
                <a:ext cx="27198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Рукописный ввод 11"/>
              <p14:cNvContentPartPr/>
              <p14:nvPr/>
            </p14:nvContentPartPr>
            <p14:xfrm>
              <a:off x="8849160" y="6429240"/>
              <a:ext cx="2733120" cy="1836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33320" y="6365880"/>
                <a:ext cx="27648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Рукописный ввод 12"/>
              <p14:cNvContentPartPr/>
              <p14:nvPr/>
            </p14:nvContentPartPr>
            <p14:xfrm>
              <a:off x="8876160" y="6438240"/>
              <a:ext cx="2688120" cy="3600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60320" y="6374880"/>
                <a:ext cx="27198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Рукописный ввод 13"/>
              <p14:cNvContentPartPr/>
              <p14:nvPr/>
            </p14:nvContentPartPr>
            <p14:xfrm>
              <a:off x="8965440" y="6465240"/>
              <a:ext cx="2563200" cy="360"/>
            </p14:xfrm>
          </p:contentPart>
        </mc:Choice>
        <mc:Fallback xmlns="">
          <p:pic>
            <p:nvPicPr>
              <p:cNvPr id="14" name="Рукописный ввод 1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49600" y="6401520"/>
                <a:ext cx="25948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Рукописный ввод 14"/>
              <p14:cNvContentPartPr/>
              <p14:nvPr/>
            </p14:nvContentPartPr>
            <p14:xfrm>
              <a:off x="750240" y="1393200"/>
              <a:ext cx="7563600" cy="2661120"/>
            </p14:xfrm>
          </p:contentPart>
        </mc:Choice>
        <mc:Fallback xmlns="">
          <p:pic>
            <p:nvPicPr>
              <p:cNvPr id="15" name="Рукописный ввод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0880" y="1383840"/>
                <a:ext cx="7582320" cy="267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93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rId2"/>
          </p:cNvPr>
          <p:cNvSpPr/>
          <p:nvPr/>
        </p:nvSpPr>
        <p:spPr>
          <a:xfrm>
            <a:off x="4162598" y="252939"/>
            <a:ext cx="290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http://fipi.ru/oge-i-gve-9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13135" r="1215" b="11784"/>
          <a:stretch/>
        </p:blipFill>
        <p:spPr bwMode="auto">
          <a:xfrm>
            <a:off x="18833" y="622271"/>
            <a:ext cx="12173167" cy="58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6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8" r="980" b="11621"/>
          <a:stretch/>
        </p:blipFill>
        <p:spPr bwMode="auto">
          <a:xfrm>
            <a:off x="0" y="963827"/>
            <a:ext cx="12072551" cy="577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79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064599" y="1741235"/>
            <a:ext cx="3232597" cy="91440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72242" y="263298"/>
            <a:ext cx="3232597" cy="91440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12891" y="1669382"/>
            <a:ext cx="3232597" cy="91440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stCxn id="5" idx="2"/>
            <a:endCxn id="2" idx="0"/>
          </p:cNvCxnSpPr>
          <p:nvPr/>
        </p:nvCxnSpPr>
        <p:spPr>
          <a:xfrm flipH="1">
            <a:off x="2629190" y="1177698"/>
            <a:ext cx="3459351" cy="491684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  <a:endCxn id="4" idx="0"/>
          </p:cNvCxnSpPr>
          <p:nvPr/>
        </p:nvCxnSpPr>
        <p:spPr>
          <a:xfrm>
            <a:off x="6088541" y="1177698"/>
            <a:ext cx="3592357" cy="56353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9882776" y="3334659"/>
            <a:ext cx="2309224" cy="77306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59994" y="5665783"/>
            <a:ext cx="4967152" cy="1108424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 8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3363687"/>
            <a:ext cx="2324787" cy="75942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- 14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93353" y="3384661"/>
            <a:ext cx="2309224" cy="77306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60350" y="3384661"/>
            <a:ext cx="2309224" cy="77306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- 5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1221" y="4408313"/>
            <a:ext cx="2309224" cy="77306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- 1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27146" y="4500221"/>
            <a:ext cx="2309224" cy="77306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62122" y="1130932"/>
            <a:ext cx="2903587" cy="77306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 2</a:t>
            </a:r>
          </a:p>
        </p:txBody>
      </p:sp>
      <p:cxnSp>
        <p:nvCxnSpPr>
          <p:cNvPr id="21" name="Прямая со стрелкой 20"/>
          <p:cNvCxnSpPr>
            <a:stCxn id="2" idx="2"/>
            <a:endCxn id="15" idx="0"/>
          </p:cNvCxnSpPr>
          <p:nvPr/>
        </p:nvCxnSpPr>
        <p:spPr>
          <a:xfrm flipH="1">
            <a:off x="1162394" y="2583782"/>
            <a:ext cx="1466796" cy="77990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2"/>
            <a:endCxn id="16" idx="0"/>
          </p:cNvCxnSpPr>
          <p:nvPr/>
        </p:nvCxnSpPr>
        <p:spPr>
          <a:xfrm>
            <a:off x="2629190" y="2583782"/>
            <a:ext cx="1418775" cy="80087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2"/>
            <a:endCxn id="18" idx="0"/>
          </p:cNvCxnSpPr>
          <p:nvPr/>
        </p:nvCxnSpPr>
        <p:spPr>
          <a:xfrm flipH="1">
            <a:off x="2625833" y="2583782"/>
            <a:ext cx="3357" cy="1824531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2"/>
            <a:endCxn id="17" idx="0"/>
          </p:cNvCxnSpPr>
          <p:nvPr/>
        </p:nvCxnSpPr>
        <p:spPr>
          <a:xfrm flipH="1">
            <a:off x="8214962" y="2655635"/>
            <a:ext cx="1465936" cy="729026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4" idx="2"/>
            <a:endCxn id="19" idx="0"/>
          </p:cNvCxnSpPr>
          <p:nvPr/>
        </p:nvCxnSpPr>
        <p:spPr>
          <a:xfrm>
            <a:off x="9680898" y="2655635"/>
            <a:ext cx="860" cy="1844586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4" idx="2"/>
            <a:endCxn id="12" idx="0"/>
          </p:cNvCxnSpPr>
          <p:nvPr/>
        </p:nvCxnSpPr>
        <p:spPr>
          <a:xfrm>
            <a:off x="9680898" y="2655635"/>
            <a:ext cx="1356490" cy="679024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90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2198" y="476672"/>
            <a:ext cx="9989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для подготовки к ОГЭ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5402" y="3486986"/>
            <a:ext cx="44951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hlinkClick r:id="rId2"/>
              </a:rPr>
              <a:t>http://alexlarin.net</a:t>
            </a:r>
            <a:endParaRPr lang="ru-RU" sz="4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5402" y="2046113"/>
            <a:ext cx="4025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http://sdamgia.ru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5402" y="4927859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fipi.ru/</a:t>
            </a:r>
            <a:endParaRPr lang="ru-RU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7608" y="116633"/>
            <a:ext cx="81003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экзамена могут быть использованы при приеме обучающихся в профильные классы средней школы. </a:t>
            </a:r>
          </a:p>
          <a:p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Ориентиром при отборе в профильные классы могут быть показатели, примеры нижних границ которых приведены ниже: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естественнонаучного профиля</a:t>
            </a: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 баллам, из них не менее 10 по алгебре, и не менее 6 по геометрии;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экономического профиля</a:t>
            </a: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 баллам, из них не менее 9 по алгебре, 3 по геометрии, 5 по реальной математике;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физико-математического профиля</a:t>
            </a: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19 баллам, из них не менее 11 по алгебре, 7 по геометрии.</a:t>
            </a:r>
          </a:p>
        </p:txBody>
      </p:sp>
    </p:spTree>
    <p:extLst>
      <p:ext uri="{BB962C8B-B14F-4D97-AF65-F5344CB8AC3E}">
        <p14:creationId xmlns:p14="http://schemas.microsoft.com/office/powerpoint/2010/main" val="27365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571" t="12656" r="13096" b="21510"/>
          <a:stretch/>
        </p:blipFill>
        <p:spPr>
          <a:xfrm>
            <a:off x="195943" y="954157"/>
            <a:ext cx="11534503" cy="5667331"/>
          </a:xfrm>
          <a:prstGeom prst="rect">
            <a:avLst/>
          </a:prstGeom>
        </p:spPr>
      </p:pic>
      <p:sp>
        <p:nvSpPr>
          <p:cNvPr id="3" name="Прямоугольник 2">
            <a:hlinkClick r:id="rId3"/>
          </p:cNvPr>
          <p:cNvSpPr/>
          <p:nvPr/>
        </p:nvSpPr>
        <p:spPr>
          <a:xfrm>
            <a:off x="9319098" y="196334"/>
            <a:ext cx="2872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https://oge.sdamgia.ru/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255" y="231253"/>
            <a:ext cx="842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Провести дома диагностику готовности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82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2641" t="17825" r="21620" b="32386"/>
          <a:stretch/>
        </p:blipFill>
        <p:spPr>
          <a:xfrm>
            <a:off x="940158" y="611746"/>
            <a:ext cx="10206144" cy="62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823034" y="2583773"/>
            <a:ext cx="4578016" cy="192104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209550"/>
            <a:ext cx="3870156" cy="1502944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10 или менее 2 по геометрии </a:t>
            </a:r>
            <a:endParaRPr lang="ru-RU" sz="32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240" y="4144872"/>
            <a:ext cx="3930316" cy="1427747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10 до 17</a:t>
            </a:r>
            <a:endParaRPr lang="ru-RU" sz="4400" b="1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189495" y="158419"/>
            <a:ext cx="3930316" cy="1427747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18 до 26 </a:t>
            </a:r>
            <a:endParaRPr lang="ru-RU" sz="4400" b="1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219" y="1712586"/>
            <a:ext cx="3785937" cy="1299412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«Группа риска»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219" y="5364066"/>
            <a:ext cx="3930316" cy="1427747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89495" y="4138857"/>
            <a:ext cx="3930316" cy="1427747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27 до 31</a:t>
            </a:r>
            <a:endParaRPr lang="ru-RU" sz="4400" b="1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89495" y="1499434"/>
            <a:ext cx="3930316" cy="1427747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уровень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89495" y="5315947"/>
            <a:ext cx="3930316" cy="1427747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394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6163" y="266664"/>
            <a:ext cx="10924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подготовки к государственной итоговой аттестации учащихся I группы следует различными диагностическими процедурами выявить </a:t>
            </a:r>
            <a:r>
              <a:rPr lang="en-US" sz="2000" b="1" u="sng" dirty="0" smtClean="0"/>
              <a:t>7 </a:t>
            </a:r>
            <a:r>
              <a:rPr lang="ru-RU" sz="2000" b="1" u="sng" dirty="0" smtClean="0"/>
              <a:t>–</a:t>
            </a:r>
            <a:r>
              <a:rPr lang="en-US" sz="2000" b="1" u="sng" dirty="0" smtClean="0"/>
              <a:t> 8</a:t>
            </a:r>
            <a:r>
              <a:rPr lang="ru-RU" sz="2000" b="1" u="sng" dirty="0" smtClean="0"/>
              <a:t> </a:t>
            </a:r>
            <a:r>
              <a:rPr lang="ru-RU" sz="2000" b="1" u="sng" dirty="0"/>
              <a:t>заданий из модуля «Алгебра»</a:t>
            </a:r>
            <a:r>
              <a:rPr lang="ru-RU" sz="2000" dirty="0"/>
              <a:t> базового уровня</a:t>
            </a:r>
            <a:r>
              <a:rPr lang="ru-RU" sz="2000" b="1" u="sng" dirty="0"/>
              <a:t>,  2–3 задания из модуля «Геометрия» </a:t>
            </a:r>
            <a:r>
              <a:rPr lang="ru-RU" sz="2000" dirty="0"/>
              <a:t>базового </a:t>
            </a:r>
            <a:r>
              <a:rPr lang="ru-RU" sz="2000" dirty="0" smtClean="0"/>
              <a:t>уровня, </a:t>
            </a:r>
            <a:r>
              <a:rPr lang="ru-RU" sz="2000" dirty="0"/>
              <a:t>которые учащийся может выполнить, возможно, с ошибками, и в процессе обучения добиться уверенного выполнения этих заданий. Расширять круг этих заданий следует поэтапно.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6163" y="3544484"/>
            <a:ext cx="10764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учащихся групп </a:t>
            </a:r>
            <a:r>
              <a:rPr lang="en-US" sz="2000" dirty="0"/>
              <a:t>III </a:t>
            </a:r>
            <a:r>
              <a:rPr lang="ru-RU" sz="2000" dirty="0"/>
              <a:t>и  IV, которые впоследствии могут успешно освоить курс математики полной (средней) школы на профильном (повышенном) уровне,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6162" y="4302118"/>
            <a:ext cx="107642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нужно выработать быстрое и правильное выполнение заданий части 1, используя, </a:t>
            </a:r>
            <a:r>
              <a:rPr lang="ru-RU" sz="2000" dirty="0" smtClean="0"/>
              <a:t>банк </a:t>
            </a:r>
            <a:r>
              <a:rPr lang="ru-RU" sz="2000" dirty="0"/>
              <a:t>заданий экзамена. Умения, необходимые для выполнения заданий базового уровня, должны быть под постоянным контролем. Помимо заданий базового уровня в образовательном процессе должны </a:t>
            </a:r>
            <a:r>
              <a:rPr lang="ru-RU" sz="2000" u="sng" dirty="0"/>
              <a:t>обязательно использоваться задания повышенного уровня.</a:t>
            </a:r>
            <a:r>
              <a:rPr lang="ru-RU" sz="2000" dirty="0"/>
              <a:t>  В записи решений к заданиям с развернутым ответом нужно особое внимание обращать на построение чертежей и рисунков, лаконичность пояснений, доказательность рассуждений.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6163" y="2297988"/>
            <a:ext cx="10924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Учащимся I</a:t>
            </a:r>
            <a:r>
              <a:rPr lang="en-US" sz="2000" dirty="0" smtClean="0"/>
              <a:t>I</a:t>
            </a:r>
            <a:r>
              <a:rPr lang="ru-RU" sz="2000" dirty="0" smtClean="0"/>
              <a:t> </a:t>
            </a:r>
            <a:r>
              <a:rPr lang="ru-RU" sz="2000" dirty="0"/>
              <a:t>группы нужно выработать </a:t>
            </a:r>
            <a:r>
              <a:rPr lang="ru-RU" sz="2000" dirty="0" smtClean="0"/>
              <a:t>правильное </a:t>
            </a:r>
            <a:r>
              <a:rPr lang="ru-RU" sz="2000" dirty="0"/>
              <a:t>выполнение заданий части 1</a:t>
            </a:r>
            <a:r>
              <a:rPr lang="ru-RU" sz="2000" dirty="0" smtClean="0"/>
              <a:t>. Постепенно при положительной динамике можно вводить 1 – 2 задания из второй части экзамена. </a:t>
            </a:r>
            <a:r>
              <a:rPr lang="ru-RU" sz="2000" dirty="0"/>
              <a:t>Расширять круг этих заданий следует поэтапно.</a:t>
            </a:r>
          </a:p>
        </p:txBody>
      </p:sp>
    </p:spTree>
    <p:extLst>
      <p:ext uri="{BB962C8B-B14F-4D97-AF65-F5344CB8AC3E}">
        <p14:creationId xmlns:p14="http://schemas.microsoft.com/office/powerpoint/2010/main" val="4086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310" y="1674253"/>
            <a:ext cx="3190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Задания 1 - 5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310" y="2820593"/>
            <a:ext cx="3651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Задания 15 - 19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1975" y="527913"/>
            <a:ext cx="5072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992" y="3966933"/>
            <a:ext cx="5606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Вычислительные навыки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676" t="27031" r="20880" b="6833"/>
          <a:stretch/>
        </p:blipFill>
        <p:spPr>
          <a:xfrm>
            <a:off x="940157" y="174316"/>
            <a:ext cx="9247031" cy="668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21187</TotalTime>
  <Words>397</Words>
  <Application>Microsoft Office PowerPoint</Application>
  <PresentationFormat>Произвольный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Ион</vt:lpstr>
      <vt:lpstr>Что должны знать родители  об ОГЭ  по математике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Sycheva</dc:creator>
  <cp:lastModifiedBy>Ольга</cp:lastModifiedBy>
  <cp:revision>51</cp:revision>
  <dcterms:created xsi:type="dcterms:W3CDTF">2017-02-12T08:24:16Z</dcterms:created>
  <dcterms:modified xsi:type="dcterms:W3CDTF">2022-02-10T06:39:25Z</dcterms:modified>
</cp:coreProperties>
</file>